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Радість у Христі я знайшов,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- моє життя і спокій,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Коли я до Нього прийшов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того часу Батько Він мій.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того часу я - Його син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радію, що Він прийняв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Мене до святих тих країн,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Щоб Його я там прославляв!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 приніс до Нього все зло,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дав радість в серце моє.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Все гріховне геть відійшло,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 Отець спасіння дає!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того часу я - Його син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радію, що Він прийняв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Мене до святих тих країн,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Щоб Його я там прославляв!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тепер радію всі дні,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Що мене мій Батько знайшов,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подав прощення мені,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я до Нього прийшов!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260000"/>
            <a:ext cx="9719280" cy="337896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З того часу я - Його син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радію, що Він прийняв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Мене до святих тих країн,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Щоб Його я там прославляв!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2021-08-06T18:36:45Z</dcterms:created>
  <dc:creator/>
  <dc:description/>
  <dc:language>uk-UA</dc:language>
  <cp:lastModifiedBy/>
  <dcterms:modified xsi:type="dcterms:W3CDTF">2021-08-06T18:41:08Z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